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9" r:id="rId3"/>
    <p:sldId id="270" r:id="rId4"/>
    <p:sldId id="271" r:id="rId5"/>
    <p:sldId id="272" r:id="rId6"/>
    <p:sldId id="273" r:id="rId7"/>
    <p:sldId id="287" r:id="rId8"/>
    <p:sldId id="286" r:id="rId9"/>
    <p:sldId id="288" r:id="rId10"/>
    <p:sldId id="289" r:id="rId11"/>
    <p:sldId id="274" r:id="rId12"/>
  </p:sldIdLst>
  <p:sldSz cx="9144000" cy="6858000" type="screen4x3"/>
  <p:notesSz cx="6858000" cy="9144000"/>
  <p:embeddedFontLst>
    <p:embeddedFont>
      <p:font typeface="Impact" panose="020B0806030902050204" pitchFamily="34" charset="0"/>
      <p:regular r:id="rId15"/>
    </p:embeddedFont>
    <p:embeddedFont>
      <p:font typeface="Franklin Gothic Demi Cond" panose="020B0706030402020204" pitchFamily="34" charset="0"/>
      <p:regular r:id="rId16"/>
    </p:embeddedFont>
    <p:embeddedFont>
      <p:font typeface="Arial Black" panose="020B0A04020102020204" pitchFamily="34" charset="0"/>
      <p:bold r:id="rId17"/>
    </p:embeddedFont>
    <p:embeddedFont>
      <p:font typeface="Vivaldi" panose="03020602050506090804" pitchFamily="66" charset="0"/>
      <p:italic r:id="rId18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7D7"/>
    <a:srgbClr val="FFA9A9"/>
    <a:srgbClr val="FFF64B"/>
    <a:srgbClr val="000000"/>
    <a:srgbClr val="FF0000"/>
    <a:srgbClr val="417F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315" autoAdjust="0"/>
  </p:normalViewPr>
  <p:slideViewPr>
    <p:cSldViewPr>
      <p:cViewPr varScale="1">
        <p:scale>
          <a:sx n="50" d="100"/>
          <a:sy n="50" d="100"/>
        </p:scale>
        <p:origin x="-18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DAAB6274-50F7-4A60-A4BF-7295D51471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4267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BE1F3B5F-EB61-4403-8021-C294B00D61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3445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F3B5F-EB61-4403-8021-C294B00D613C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1275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F3B5F-EB61-4403-8021-C294B00D613C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6215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F3B5F-EB61-4403-8021-C294B00D613C}" type="slidenum">
              <a:rPr lang="en-US" altLang="en-US">
                <a:solidFill>
                  <a:prstClr val="black"/>
                </a:solidFill>
              </a:rPr>
              <a:pPr/>
              <a:t>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215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F3B5F-EB61-4403-8021-C294B00D613C}" type="slidenum">
              <a:rPr lang="en-US" altLang="en-US">
                <a:solidFill>
                  <a:prstClr val="black"/>
                </a:solidFill>
              </a:rPr>
              <a:pPr/>
              <a:t>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215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F3B5F-EB61-4403-8021-C294B00D613C}" type="slidenum">
              <a:rPr lang="en-US" altLang="en-US">
                <a:solidFill>
                  <a:prstClr val="black"/>
                </a:solidFill>
              </a:rPr>
              <a:pPr/>
              <a:t>9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215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F3B5F-EB61-4403-8021-C294B00D613C}" type="slidenum">
              <a:rPr lang="en-US" altLang="en-US">
                <a:solidFill>
                  <a:prstClr val="black"/>
                </a:solidFill>
              </a:rPr>
              <a:pPr/>
              <a:t>10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215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990600"/>
            <a:ext cx="6400800" cy="2514600"/>
          </a:xfrm>
          <a:solidFill>
            <a:schemeClr val="bg1"/>
          </a:solidFill>
          <a:ln w="76200" cmpd="tri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9144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C9D0367-EA0C-4965-A43E-C3DA68937059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47111" name="Group 7"/>
          <p:cNvGrpSpPr>
            <a:grpSpLocks/>
          </p:cNvGrpSpPr>
          <p:nvPr/>
        </p:nvGrpSpPr>
        <p:grpSpPr bwMode="auto">
          <a:xfrm>
            <a:off x="0" y="0"/>
            <a:ext cx="6362700" cy="6858000"/>
            <a:chOff x="0" y="0"/>
            <a:chExt cx="4008" cy="4320"/>
          </a:xfrm>
        </p:grpSpPr>
        <p:pic>
          <p:nvPicPr>
            <p:cNvPr id="47112" name="Picture 8" descr="Expbann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invGray">
            <a:xfrm>
              <a:off x="0" y="0"/>
              <a:ext cx="432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7113" name="Picture 9" descr="EXPHORS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3600"/>
              <a:ext cx="1800" cy="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06CB0-80BB-4143-9556-F9493634AE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421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3810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F2F49-6814-4CD9-B04A-8526FFBAE9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8830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39F809-0FB9-43E4-874B-E72278E0E1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6654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D833B-99A2-426D-9619-8284283626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5975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CA946A-12F3-46D4-8032-F23B7A1FFE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4837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B2268-C35B-42A3-ACF3-79500446EE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22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7FECD5-B563-44E3-B786-65C4D40D97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5084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75861B-27BC-40FC-B129-5A106084E4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0999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D1D72-5D7B-40D8-960F-550A044179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01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844639-1E79-4D16-9A33-2992A7E9AD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1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2"/>
          <p:cNvGrpSpPr>
            <a:grpSpLocks/>
          </p:cNvGrpSpPr>
          <p:nvPr/>
        </p:nvGrpSpPr>
        <p:grpSpPr bwMode="auto">
          <a:xfrm>
            <a:off x="0" y="0"/>
            <a:ext cx="8915400" cy="6858000"/>
            <a:chOff x="0" y="0"/>
            <a:chExt cx="5616" cy="4320"/>
          </a:xfrm>
        </p:grpSpPr>
        <p:pic>
          <p:nvPicPr>
            <p:cNvPr id="46083" name="Picture 3" descr="Expbanna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invGray">
            <a:xfrm>
              <a:off x="0" y="0"/>
              <a:ext cx="432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6084" name="Rectangle 4"/>
            <p:cNvSpPr>
              <a:spLocks noChangeArrowheads="1"/>
            </p:cNvSpPr>
            <p:nvPr/>
          </p:nvSpPr>
          <p:spPr bwMode="grayWhite">
            <a:xfrm>
              <a:off x="576" y="144"/>
              <a:ext cx="5040" cy="3888"/>
            </a:xfrm>
            <a:prstGeom prst="rect">
              <a:avLst/>
            </a:prstGeom>
            <a:solidFill>
              <a:schemeClr val="bg1"/>
            </a:solidFill>
            <a:ln w="76200" cmpd="tri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608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4608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fld id="{3D63D2FC-37C4-4C96-A3BB-EEBFCD70BC9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fld id="{16114665-05FC-4DA6-8319-09E276B20B9E}" type="datetime1">
              <a:rPr lang="en-US" altLang="en-US"/>
              <a:pPr/>
              <a:t>1/18/2016</a:t>
            </a:fld>
            <a:endParaRPr lang="en-US" alt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 altLang="en-US" sz="6600" dirty="0"/>
              <a:t>Bible Baptism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What It </a:t>
            </a:r>
            <a:r>
              <a:rPr lang="en-US" altLang="en-US" dirty="0" smtClean="0"/>
              <a:t>Cannot </a:t>
            </a:r>
            <a:r>
              <a:rPr lang="en-US" altLang="en-US" dirty="0"/>
              <a:t>Do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0" y="5334000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 2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9E4D5-69BA-4E16-B267-A326D32FA417}" type="slidenum">
              <a:rPr lang="en-US" altLang="en-US">
                <a:solidFill>
                  <a:srgbClr val="808080"/>
                </a:solidFill>
              </a:rPr>
              <a:pPr/>
              <a:t>10</a:t>
            </a:fld>
            <a:endParaRPr lang="en-US" altLang="en-US">
              <a:solidFill>
                <a:srgbClr val="808080"/>
              </a:solidFill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Baptism Cannot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772400" cy="1143000"/>
          </a:xfrm>
        </p:spPr>
        <p:txBody>
          <a:bodyPr/>
          <a:lstStyle/>
          <a:p>
            <a:r>
              <a:rPr lang="en-US" altLang="en-US" dirty="0"/>
              <a:t>give life to the </a:t>
            </a:r>
            <a:r>
              <a:rPr lang="en-US" altLang="en-US" dirty="0" smtClean="0"/>
              <a:t>living, </a:t>
            </a:r>
            <a:r>
              <a:rPr lang="en-US" altLang="en-US" dirty="0"/>
              <a:t>but only to the </a:t>
            </a:r>
            <a:r>
              <a:rPr lang="en-US" altLang="en-US" dirty="0" smtClean="0"/>
              <a:t>dead—Ephesians 2:1ff</a:t>
            </a:r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219200" y="3048000"/>
            <a:ext cx="3733800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  <a:latin typeface="Source Sans Pro Black" pitchFamily="34" charset="0"/>
              </a:rPr>
              <a:t>DEAD IN TRESPASSES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53000" y="3048000"/>
            <a:ext cx="3733800" cy="523220"/>
          </a:xfrm>
          <a:prstGeom prst="rect">
            <a:avLst/>
          </a:prstGeom>
        </p:spPr>
        <p:style>
          <a:lnRef idx="0">
            <a:schemeClr val="accent2"/>
          </a:lnRef>
          <a:fillRef idx="1001">
            <a:schemeClr val="dk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MADE ALIVE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14400" y="3733800"/>
            <a:ext cx="8001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0000"/>
                </a:solidFill>
                <a:latin typeface="Franklin Gothic Demi Cond" panose="020B0706030402020204" pitchFamily="34" charset="0"/>
              </a:rPr>
              <a:t>5  even when we were dead in trespasses, made us alive </a:t>
            </a:r>
            <a:r>
              <a:rPr lang="en-US" sz="3200" u="sng" dirty="0">
                <a:solidFill>
                  <a:srgbClr val="000000"/>
                </a:solidFill>
                <a:latin typeface="Franklin Gothic Demi Cond" panose="020B0706030402020204" pitchFamily="34" charset="0"/>
              </a:rPr>
              <a:t>together</a:t>
            </a:r>
            <a:r>
              <a:rPr lang="en-US" sz="3200" dirty="0">
                <a:solidFill>
                  <a:srgbClr val="000000"/>
                </a:solidFill>
                <a:latin typeface="Franklin Gothic Demi Cond" panose="020B0706030402020204" pitchFamily="34" charset="0"/>
              </a:rPr>
              <a:t> </a:t>
            </a:r>
            <a:r>
              <a:rPr lang="en-US" sz="3200" dirty="0">
                <a:solidFill>
                  <a:schemeClr val="tx2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with Christ </a:t>
            </a:r>
            <a:r>
              <a:rPr lang="en-US" sz="3200" dirty="0">
                <a:solidFill>
                  <a:srgbClr val="000000"/>
                </a:solidFill>
                <a:latin typeface="Franklin Gothic Demi Cond" panose="020B0706030402020204" pitchFamily="34" charset="0"/>
              </a:rPr>
              <a:t>(by grace you have been saved),</a:t>
            </a:r>
          </a:p>
          <a:p>
            <a:pPr algn="ctr"/>
            <a:r>
              <a:rPr lang="en-US" sz="3200" dirty="0">
                <a:solidFill>
                  <a:srgbClr val="000000"/>
                </a:solidFill>
                <a:latin typeface="Franklin Gothic Demi Cond" panose="020B0706030402020204" pitchFamily="34" charset="0"/>
              </a:rPr>
              <a:t>6  and </a:t>
            </a:r>
            <a:r>
              <a:rPr lang="en-US" sz="3200" dirty="0">
                <a:solidFill>
                  <a:schemeClr val="tx2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raised us up </a:t>
            </a:r>
            <a:r>
              <a:rPr lang="en-US" sz="3200" u="sng" dirty="0">
                <a:latin typeface="Franklin Gothic Demi Cond" panose="020B0706030402020204" pitchFamily="34" charset="0"/>
              </a:rPr>
              <a:t>together</a:t>
            </a:r>
            <a:r>
              <a:rPr lang="en-US" sz="3200" dirty="0">
                <a:solidFill>
                  <a:srgbClr val="000000"/>
                </a:solidFill>
                <a:latin typeface="Franklin Gothic Demi Cond" panose="020B0706030402020204" pitchFamily="34" charset="0"/>
              </a:rPr>
              <a:t>, and </a:t>
            </a:r>
            <a:r>
              <a:rPr lang="en-US" sz="3200" dirty="0">
                <a:solidFill>
                  <a:schemeClr val="tx2">
                    <a:lumMod val="75000"/>
                    <a:lumOff val="25000"/>
                  </a:schemeClr>
                </a:solidFill>
                <a:latin typeface="Franklin Gothic Demi Cond" panose="020B0706030402020204" pitchFamily="34" charset="0"/>
              </a:rPr>
              <a:t>made us sit </a:t>
            </a:r>
            <a:r>
              <a:rPr lang="en-US" sz="3200" u="sng" dirty="0">
                <a:latin typeface="Franklin Gothic Demi Cond" panose="020B0706030402020204" pitchFamily="34" charset="0"/>
              </a:rPr>
              <a:t>together</a:t>
            </a:r>
            <a:r>
              <a:rPr lang="en-US" sz="3200" dirty="0">
                <a:latin typeface="Franklin Gothic Demi Cond" panose="020B07060304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Franklin Gothic Demi Cond" panose="020B0706030402020204" pitchFamily="34" charset="0"/>
              </a:rPr>
              <a:t>in the heavenly places in Christ Jesus</a:t>
            </a:r>
            <a:r>
              <a:rPr lang="en-US" sz="3200" dirty="0" smtClean="0">
                <a:solidFill>
                  <a:srgbClr val="000000"/>
                </a:solidFill>
                <a:latin typeface="Franklin Gothic Demi Cond" panose="020B0706030402020204" pitchFamily="34" charset="0"/>
              </a:rPr>
              <a:t>,</a:t>
            </a:r>
            <a:endParaRPr lang="en-US" sz="3200" dirty="0">
              <a:solidFill>
                <a:srgbClr val="000000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68504" y="6412468"/>
            <a:ext cx="2515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spc="300" dirty="0" smtClean="0"/>
              <a:t>Ephesians 2:5, 6</a:t>
            </a:r>
            <a:endParaRPr lang="en-US" sz="2000" spc="300" dirty="0"/>
          </a:p>
        </p:txBody>
      </p:sp>
    </p:spTree>
    <p:extLst>
      <p:ext uri="{BB962C8B-B14F-4D97-AF65-F5344CB8AC3E}">
        <p14:creationId xmlns:p14="http://schemas.microsoft.com/office/powerpoint/2010/main" val="246810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Romans 6:3-6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531813" y="1828800"/>
            <a:ext cx="1830387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FF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>
                <a:solidFill>
                  <a:schemeClr val="bg1"/>
                </a:solidFill>
                <a:latin typeface="Arial" charset="0"/>
              </a:rPr>
              <a:t>“our old</a:t>
            </a:r>
          </a:p>
          <a:p>
            <a:pPr eaLnBrk="1" hangingPunct="1"/>
            <a:r>
              <a:rPr lang="en-US" altLang="en-US" sz="3200">
                <a:solidFill>
                  <a:schemeClr val="bg1"/>
                </a:solidFill>
                <a:latin typeface="Arial" charset="0"/>
              </a:rPr>
              <a:t>man was</a:t>
            </a:r>
          </a:p>
          <a:p>
            <a:pPr eaLnBrk="1" hangingPunct="1"/>
            <a:r>
              <a:rPr lang="en-US" altLang="en-US" sz="3200">
                <a:solidFill>
                  <a:schemeClr val="bg1"/>
                </a:solidFill>
                <a:latin typeface="Arial" charset="0"/>
              </a:rPr>
              <a:t>crucified”</a:t>
            </a:r>
          </a:p>
          <a:p>
            <a:pPr eaLnBrk="1" hangingPunct="1"/>
            <a:r>
              <a:rPr lang="en-US" altLang="en-US" sz="3200">
                <a:solidFill>
                  <a:schemeClr val="bg1"/>
                </a:solidFill>
                <a:latin typeface="Arial" charset="0"/>
              </a:rPr>
              <a:t>(6:6)</a:t>
            </a:r>
          </a:p>
        </p:txBody>
      </p:sp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2438400" y="2667000"/>
            <a:ext cx="4648200" cy="3276600"/>
            <a:chOff x="1536" y="1680"/>
            <a:chExt cx="2928" cy="2064"/>
          </a:xfrm>
        </p:grpSpPr>
        <p:sp>
          <p:nvSpPr>
            <p:cNvPr id="28676" name="AutoShape 4"/>
            <p:cNvSpPr>
              <a:spLocks noChangeArrowheads="1"/>
            </p:cNvSpPr>
            <p:nvPr/>
          </p:nvSpPr>
          <p:spPr bwMode="auto">
            <a:xfrm rot="10800000">
              <a:off x="1536" y="1680"/>
              <a:ext cx="2928" cy="2064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none" w="lg" len="lg"/>
            </a:ln>
            <a:effectLst>
              <a:glow rad="101600">
                <a:srgbClr val="FFFF00">
                  <a:alpha val="60000"/>
                </a:srgbClr>
              </a:glow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8" name="Text Box 6"/>
            <p:cNvSpPr txBox="1">
              <a:spLocks noChangeArrowheads="1"/>
            </p:cNvSpPr>
            <p:nvPr/>
          </p:nvSpPr>
          <p:spPr bwMode="auto">
            <a:xfrm>
              <a:off x="2112" y="1767"/>
              <a:ext cx="1820" cy="15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FFFF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en-US" sz="3200" i="1" dirty="0">
                  <a:solidFill>
                    <a:schemeClr val="bg1"/>
                  </a:solidFill>
                  <a:latin typeface="Arial" charset="0"/>
                </a:rPr>
                <a:t>united together</a:t>
              </a:r>
            </a:p>
            <a:p>
              <a:pPr algn="ctr" eaLnBrk="1" hangingPunct="1"/>
              <a:r>
                <a:rPr lang="en-US" altLang="en-US" sz="3200" i="1" dirty="0">
                  <a:solidFill>
                    <a:schemeClr val="bg1"/>
                  </a:solidFill>
                  <a:latin typeface="Arial" charset="0"/>
                </a:rPr>
                <a:t>in the likeness</a:t>
              </a:r>
            </a:p>
            <a:p>
              <a:pPr algn="ctr" eaLnBrk="1" hangingPunct="1"/>
              <a:r>
                <a:rPr lang="en-US" altLang="en-US" sz="3200" i="1" dirty="0">
                  <a:solidFill>
                    <a:schemeClr val="bg1"/>
                  </a:solidFill>
                  <a:latin typeface="Arial" charset="0"/>
                </a:rPr>
                <a:t>of His</a:t>
              </a:r>
            </a:p>
            <a:p>
              <a:pPr algn="ctr" eaLnBrk="1" hangingPunct="1"/>
              <a:r>
                <a:rPr lang="en-US" altLang="en-US" sz="3200" i="1" dirty="0">
                  <a:solidFill>
                    <a:schemeClr val="bg1"/>
                  </a:solidFill>
                  <a:latin typeface="Arial" charset="0"/>
                </a:rPr>
                <a:t>death</a:t>
              </a:r>
            </a:p>
            <a:p>
              <a:pPr algn="ctr" eaLnBrk="1" hangingPunct="1"/>
              <a:r>
                <a:rPr lang="en-US" altLang="en-US" sz="3200" i="1" dirty="0">
                  <a:solidFill>
                    <a:schemeClr val="bg1"/>
                  </a:solidFill>
                  <a:latin typeface="Arial" charset="0"/>
                </a:rPr>
                <a:t>(6:5)</a:t>
              </a:r>
            </a:p>
          </p:txBody>
        </p:sp>
      </p:grp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239838" y="6202363"/>
            <a:ext cx="72183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FF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3200" dirty="0">
                <a:solidFill>
                  <a:schemeClr val="bg1"/>
                </a:solidFill>
                <a:latin typeface="Arial" charset="0"/>
              </a:rPr>
              <a:t>“buried </a:t>
            </a:r>
            <a:r>
              <a:rPr lang="en-US" altLang="en-US" sz="3200" u="sng" dirty="0">
                <a:solidFill>
                  <a:schemeClr val="bg1"/>
                </a:solidFill>
                <a:latin typeface="Arial" charset="0"/>
              </a:rPr>
              <a:t>with</a:t>
            </a:r>
            <a:r>
              <a:rPr lang="en-US" altLang="en-US" sz="32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en-US" sz="3200" u="sng" dirty="0">
                <a:solidFill>
                  <a:schemeClr val="bg1"/>
                </a:solidFill>
                <a:latin typeface="Arial" charset="0"/>
              </a:rPr>
              <a:t>Him</a:t>
            </a:r>
            <a:r>
              <a:rPr lang="en-US" altLang="en-US" sz="3200" dirty="0">
                <a:solidFill>
                  <a:schemeClr val="bg1"/>
                </a:solidFill>
                <a:latin typeface="Arial" charset="0"/>
              </a:rPr>
              <a:t> through baptism” (6:4)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6934200" y="914400"/>
            <a:ext cx="22098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FF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>“we also shall be in the likeness </a:t>
            </a:r>
          </a:p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>of His</a:t>
            </a:r>
          </a:p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>resurrection”</a:t>
            </a:r>
          </a:p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>(6:5)</a:t>
            </a:r>
          </a:p>
          <a:p>
            <a:pPr algn="ctr" eaLnBrk="1" hangingPunct="1"/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>“raised </a:t>
            </a:r>
            <a:r>
              <a:rPr lang="en-US" altLang="en-US" sz="2800" u="sng" dirty="0">
                <a:solidFill>
                  <a:schemeClr val="bg1"/>
                </a:solidFill>
                <a:latin typeface="Arial" charset="0"/>
              </a:rPr>
              <a:t>with Him</a:t>
            </a:r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> through faith” </a:t>
            </a:r>
            <a:br>
              <a:rPr lang="en-US" altLang="en-US" sz="2800" dirty="0">
                <a:solidFill>
                  <a:schemeClr val="bg1"/>
                </a:solidFill>
                <a:latin typeface="Arial" charset="0"/>
              </a:rPr>
            </a:br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>(Col. 2:12)</a:t>
            </a:r>
          </a:p>
        </p:txBody>
      </p:sp>
      <p:sp>
        <p:nvSpPr>
          <p:cNvPr id="28683" name="WordArt 11"/>
          <p:cNvSpPr>
            <a:spLocks noChangeArrowheads="1" noChangeShapeType="1" noTextEdit="1"/>
          </p:cNvSpPr>
          <p:nvPr/>
        </p:nvSpPr>
        <p:spPr bwMode="auto">
          <a:xfrm>
            <a:off x="2895600" y="1905000"/>
            <a:ext cx="3657600" cy="7239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 type="none" w="lg" len="lg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Baptism</a:t>
            </a:r>
          </a:p>
        </p:txBody>
      </p:sp>
      <p:sp>
        <p:nvSpPr>
          <p:cNvPr id="28684" name="WordArt 12"/>
          <p:cNvSpPr>
            <a:spLocks noChangeArrowheads="1" noChangeShapeType="1" noTextEdit="1"/>
          </p:cNvSpPr>
          <p:nvPr/>
        </p:nvSpPr>
        <p:spPr bwMode="auto">
          <a:xfrm rot="3299097">
            <a:off x="2426160" y="3795237"/>
            <a:ext cx="2105340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 type="none" w="lg" len="lg"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 Black"/>
              </a:rPr>
              <a:t>Death</a:t>
            </a:r>
          </a:p>
        </p:txBody>
      </p:sp>
      <p:sp>
        <p:nvSpPr>
          <p:cNvPr id="28685" name="WordArt 13" descr="White marble"/>
          <p:cNvSpPr>
            <a:spLocks noChangeArrowheads="1" noChangeShapeType="1" noTextEdit="1"/>
          </p:cNvSpPr>
          <p:nvPr/>
        </p:nvSpPr>
        <p:spPr bwMode="auto">
          <a:xfrm>
            <a:off x="3886200" y="5524500"/>
            <a:ext cx="1981200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/>
              </a:rPr>
              <a:t>BURIAL</a:t>
            </a:r>
          </a:p>
        </p:txBody>
      </p:sp>
      <p:sp>
        <p:nvSpPr>
          <p:cNvPr id="28686" name="WordArt 14"/>
          <p:cNvSpPr>
            <a:spLocks noChangeArrowheads="1" noChangeShapeType="1" noTextEdit="1"/>
          </p:cNvSpPr>
          <p:nvPr/>
        </p:nvSpPr>
        <p:spPr bwMode="auto">
          <a:xfrm rot="18332131">
            <a:off x="4784244" y="3780157"/>
            <a:ext cx="2418513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/>
              </a:rPr>
              <a:t>Resurrection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  <p:bldP spid="28681" grpId="0"/>
      <p:bldP spid="286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F076-E231-4299-BFCD-E23EE7ACB94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Baptism Cannot</a:t>
            </a:r>
            <a:endParaRPr lang="en-US" alt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 dirty="0" smtClean="0"/>
              <a:t>remove </a:t>
            </a:r>
            <a:r>
              <a:rPr lang="en-US" altLang="en-US" sz="3600" dirty="0"/>
              <a:t>temptation from your life</a:t>
            </a:r>
          </a:p>
          <a:p>
            <a:pPr lvl="1"/>
            <a:r>
              <a:rPr lang="en-US" altLang="en-US" sz="3200" i="1" dirty="0"/>
              <a:t>“But each one is tempted when he is drawn away by his own desires. . .”</a:t>
            </a:r>
            <a:r>
              <a:rPr lang="en-US" altLang="en-US" sz="3200" dirty="0"/>
              <a:t> </a:t>
            </a:r>
            <a:br>
              <a:rPr lang="en-US" altLang="en-US" sz="3200" dirty="0"/>
            </a:br>
            <a:r>
              <a:rPr lang="en-US" altLang="en-US" sz="3200" dirty="0"/>
              <a:t>(Jas. 1:14)</a:t>
            </a:r>
          </a:p>
          <a:p>
            <a:pPr lvl="1"/>
            <a:r>
              <a:rPr lang="en-US" altLang="en-US" sz="3200" dirty="0"/>
              <a:t>Jesus’ example </a:t>
            </a:r>
            <a:br>
              <a:rPr lang="en-US" altLang="en-US" sz="3200" dirty="0"/>
            </a:br>
            <a:r>
              <a:rPr lang="en-US" altLang="en-US" sz="3200" dirty="0"/>
              <a:t>(Matt. 3:13 – 4:11; Heb. 4:15)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FA5A0-F0D8-439C-B10A-344F8868C74F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Baptism Cannot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 dirty="0" smtClean="0"/>
              <a:t>prevent evil entering your life</a:t>
            </a:r>
          </a:p>
          <a:p>
            <a:pPr lvl="1"/>
            <a:r>
              <a:rPr lang="en-US" altLang="en-US" sz="3200" dirty="0" smtClean="0">
                <a:solidFill>
                  <a:srgbClr val="7030A0"/>
                </a:solidFill>
              </a:rPr>
              <a:t>Simon </a:t>
            </a:r>
            <a:r>
              <a:rPr lang="en-US" altLang="en-US" sz="3200" dirty="0">
                <a:solidFill>
                  <a:srgbClr val="7030A0"/>
                </a:solidFill>
              </a:rPr>
              <a:t>sinned grievously after he was baptized (Acts 8:13, 18-23)</a:t>
            </a:r>
          </a:p>
          <a:p>
            <a:pPr lvl="1"/>
            <a:r>
              <a:rPr lang="en-US" altLang="en-US" sz="3200" dirty="0">
                <a:solidFill>
                  <a:srgbClr val="7030A0"/>
                </a:solidFill>
              </a:rPr>
              <a:t>Peter &amp; Barnabas (Gal. 2:11-14)</a:t>
            </a:r>
          </a:p>
          <a:p>
            <a:pPr lvl="1"/>
            <a:r>
              <a:rPr lang="en-US" altLang="en-US" sz="3200" dirty="0">
                <a:solidFill>
                  <a:srgbClr val="7030A0"/>
                </a:solidFill>
              </a:rPr>
              <a:t>Paul had to continually discipline his body (1 Cor. 9:27)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327C-E2DF-4272-9524-C35F59453DE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Baptism Cannot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772400" cy="4648200"/>
          </a:xfrm>
        </p:spPr>
        <p:txBody>
          <a:bodyPr/>
          <a:lstStyle/>
          <a:p>
            <a:r>
              <a:rPr lang="en-US" altLang="en-US" sz="3600" dirty="0"/>
              <a:t>permanently secure eternal life</a:t>
            </a:r>
          </a:p>
          <a:p>
            <a:pPr lvl="1"/>
            <a:r>
              <a:rPr lang="en-US" altLang="en-US" sz="3200" dirty="0"/>
              <a:t>the </a:t>
            </a:r>
            <a:r>
              <a:rPr lang="en-US" altLang="en-US" sz="3200" dirty="0" smtClean="0"/>
              <a:t>Bible </a:t>
            </a:r>
            <a:r>
              <a:rPr lang="en-US" altLang="en-US" sz="3200" dirty="0"/>
              <a:t>doesn’t teach “once saved, always saved”</a:t>
            </a:r>
          </a:p>
          <a:p>
            <a:pPr lvl="1"/>
            <a:r>
              <a:rPr lang="en-US" altLang="en-US" sz="3200" dirty="0"/>
              <a:t>the </a:t>
            </a:r>
            <a:r>
              <a:rPr lang="en-US" altLang="en-US" sz="3200" dirty="0" smtClean="0"/>
              <a:t>Bible </a:t>
            </a:r>
            <a:r>
              <a:rPr lang="en-US" altLang="en-US" sz="3200" dirty="0"/>
              <a:t>exhorts baptized believers to work out their own salvation (Phil. 2:12; </a:t>
            </a:r>
            <a:r>
              <a:rPr lang="en-US" altLang="en-US" sz="3200" dirty="0" smtClean="0"/>
              <a:t>3:11–15)</a:t>
            </a:r>
            <a:endParaRPr lang="en-US" altLang="en-US" sz="3200" dirty="0"/>
          </a:p>
          <a:p>
            <a:pPr lvl="1"/>
            <a:r>
              <a:rPr lang="en-US" altLang="en-US" sz="3200" dirty="0"/>
              <a:t>the </a:t>
            </a:r>
            <a:r>
              <a:rPr lang="en-US" altLang="en-US" sz="3200" dirty="0" smtClean="0"/>
              <a:t>Bible </a:t>
            </a:r>
            <a:r>
              <a:rPr lang="en-US" altLang="en-US" sz="3200" dirty="0"/>
              <a:t>is full of warnings about </a:t>
            </a:r>
            <a:r>
              <a:rPr lang="en-US" altLang="en-US" sz="3200" dirty="0" smtClean="0"/>
              <a:t>departing from grace</a:t>
            </a:r>
            <a:endParaRPr lang="en-US" altLang="en-US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5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E24F-8A7C-4CEB-96E1-E739FD02243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Hebrews 3:12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04800" y="1371600"/>
            <a:ext cx="82296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FF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r" eaLnBrk="1" hangingPunct="1">
              <a:spcBef>
                <a:spcPct val="20000"/>
              </a:spcBef>
            </a:pPr>
            <a:r>
              <a:rPr lang="en-US" altLang="en-US" sz="3200" i="1">
                <a:latin typeface="Arial" charset="0"/>
              </a:rPr>
              <a:t>“Beware, brethren, lest there be in any of you an evil heart of unbelief in departing from the living God”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990600" y="3107591"/>
            <a:ext cx="78486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FF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en-US" altLang="en-US" sz="3200" dirty="0">
                <a:solidFill>
                  <a:schemeClr val="tx2">
                    <a:lumMod val="90000"/>
                    <a:lumOff val="10000"/>
                  </a:schemeClr>
                </a:solidFill>
                <a:latin typeface="Franklin Gothic Demi Cond" panose="020B0706030402020204" pitchFamily="34" charset="0"/>
              </a:rPr>
              <a:t>It is a warning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en-US" altLang="en-US" sz="3200" dirty="0">
                <a:solidFill>
                  <a:schemeClr val="tx2">
                    <a:lumMod val="90000"/>
                    <a:lumOff val="10000"/>
                  </a:schemeClr>
                </a:solidFill>
                <a:latin typeface="Franklin Gothic Demi Cond" panose="020B0706030402020204" pitchFamily="34" charset="0"/>
              </a:rPr>
              <a:t>It is a warning to “brethren”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en-US" altLang="en-US" sz="3200" dirty="0">
                <a:solidFill>
                  <a:schemeClr val="tx2">
                    <a:lumMod val="90000"/>
                    <a:lumOff val="10000"/>
                  </a:schemeClr>
                </a:solidFill>
                <a:latin typeface="Franklin Gothic Demi Cond" panose="020B0706030402020204" pitchFamily="34" charset="0"/>
              </a:rPr>
              <a:t>It is a warning to brethren who may have an “evil heart”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en-US" altLang="en-US" sz="3200" dirty="0">
                <a:solidFill>
                  <a:schemeClr val="tx2">
                    <a:lumMod val="90000"/>
                    <a:lumOff val="10000"/>
                  </a:schemeClr>
                </a:solidFill>
                <a:latin typeface="Franklin Gothic Demi Cond" panose="020B0706030402020204" pitchFamily="34" charset="0"/>
              </a:rPr>
              <a:t>It is a warning to brethren who may depart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1219200" y="1905000"/>
            <a:ext cx="13479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2832482" y="1905000"/>
            <a:ext cx="144523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>
            <a:off x="2567199" y="2362200"/>
            <a:ext cx="16080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6773980" y="2362200"/>
            <a:ext cx="16080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9E4D5-69BA-4E16-B267-A326D32FA417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Baptism Cannot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772400" cy="1143000"/>
          </a:xfrm>
        </p:spPr>
        <p:txBody>
          <a:bodyPr/>
          <a:lstStyle/>
          <a:p>
            <a:r>
              <a:rPr lang="en-US" altLang="en-US" dirty="0"/>
              <a:t>give life to the </a:t>
            </a:r>
            <a:r>
              <a:rPr lang="en-US" altLang="en-US" dirty="0" smtClean="0"/>
              <a:t>living, </a:t>
            </a:r>
            <a:r>
              <a:rPr lang="en-US" altLang="en-US" dirty="0"/>
              <a:t>but only to the </a:t>
            </a:r>
            <a:r>
              <a:rPr lang="en-US" altLang="en-US" dirty="0" smtClean="0"/>
              <a:t>dead—Ephesians 2:1ff</a:t>
            </a:r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219200" y="3048000"/>
            <a:ext cx="3733800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Source Sans Pro Black" pitchFamily="34" charset="0"/>
              </a:rPr>
              <a:t>DEAD IN TRESPASSES</a:t>
            </a:r>
            <a:endParaRPr lang="en-US" sz="2800" dirty="0">
              <a:latin typeface="Source Sans Pro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0" y="3048000"/>
            <a:ext cx="3733800" cy="523220"/>
          </a:xfrm>
          <a:prstGeom prst="rect">
            <a:avLst/>
          </a:prstGeom>
        </p:spPr>
        <p:style>
          <a:lnRef idx="0">
            <a:schemeClr val="accent2"/>
          </a:lnRef>
          <a:fillRef idx="1001">
            <a:schemeClr val="dk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MADE ALIVE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rce Sans Pro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3820180"/>
            <a:ext cx="3733800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Source Sans Pro Black" pitchFamily="34" charset="0"/>
              </a:rPr>
              <a:t>Walked with World</a:t>
            </a:r>
            <a:endParaRPr lang="en-US" sz="2800" dirty="0">
              <a:latin typeface="Source Sans Pro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4582180"/>
            <a:ext cx="3733800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Source Sans Pro Black" pitchFamily="34" charset="0"/>
              </a:rPr>
              <a:t>Ruled by Lust</a:t>
            </a:r>
            <a:endParaRPr lang="en-US" sz="2800" dirty="0">
              <a:latin typeface="Source Sans Pro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9200" y="5344180"/>
            <a:ext cx="3733800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Source Sans Pro Black" pitchFamily="34" charset="0"/>
              </a:rPr>
              <a:t>Children of Wrath</a:t>
            </a:r>
            <a:endParaRPr lang="en-US" sz="2800" dirty="0">
              <a:latin typeface="Source Sans Pro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3000" y="381000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Vivaldi" panose="03020602050506090804" pitchFamily="66" charset="0"/>
              </a:rPr>
              <a:t>With Christ (2:5)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  <p:bldP spid="2" grpId="0" animBg="1"/>
      <p:bldP spid="6" grpId="0" animBg="1"/>
      <p:bldP spid="7" grpId="0" animBg="1"/>
      <p:bldP spid="8" grpId="0" animBg="1"/>
      <p:bldP spid="9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9E4D5-69BA-4E16-B267-A326D32FA417}" type="slidenum">
              <a:rPr lang="en-US" altLang="en-US">
                <a:solidFill>
                  <a:srgbClr val="808080"/>
                </a:solidFill>
              </a:rPr>
              <a:pPr/>
              <a:t>7</a:t>
            </a:fld>
            <a:endParaRPr lang="en-US" altLang="en-US">
              <a:solidFill>
                <a:srgbClr val="808080"/>
              </a:solidFill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Baptism Cannot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772400" cy="1143000"/>
          </a:xfrm>
        </p:spPr>
        <p:txBody>
          <a:bodyPr/>
          <a:lstStyle/>
          <a:p>
            <a:r>
              <a:rPr lang="en-US" altLang="en-US" dirty="0"/>
              <a:t>give life to the </a:t>
            </a:r>
            <a:r>
              <a:rPr lang="en-US" altLang="en-US" dirty="0" smtClean="0"/>
              <a:t>living, </a:t>
            </a:r>
            <a:r>
              <a:rPr lang="en-US" altLang="en-US" dirty="0"/>
              <a:t>but only to the </a:t>
            </a:r>
            <a:r>
              <a:rPr lang="en-US" altLang="en-US" dirty="0" smtClean="0"/>
              <a:t>dead—Ephesians 2:1ff</a:t>
            </a:r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219200" y="3048000"/>
            <a:ext cx="3733800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  <a:latin typeface="Source Sans Pro Black" pitchFamily="34" charset="0"/>
              </a:rPr>
              <a:t>DEAD IN TRESPASSES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53000" y="3048000"/>
            <a:ext cx="3733800" cy="523220"/>
          </a:xfrm>
          <a:prstGeom prst="rect">
            <a:avLst/>
          </a:prstGeom>
        </p:spPr>
        <p:style>
          <a:lnRef idx="0">
            <a:schemeClr val="accent2"/>
          </a:lnRef>
          <a:fillRef idx="1001">
            <a:schemeClr val="dk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MADE ALIVE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9200" y="3820180"/>
            <a:ext cx="3733800" cy="523220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  <a:latin typeface="Source Sans Pro Black" pitchFamily="34" charset="0"/>
              </a:rPr>
              <a:t>Walked with World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4582180"/>
            <a:ext cx="3733800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FF"/>
                </a:solidFill>
                <a:latin typeface="Source Sans Pro Black" pitchFamily="34" charset="0"/>
              </a:rPr>
              <a:t>Ruled by </a:t>
            </a:r>
            <a:r>
              <a:rPr lang="en-US" sz="2800" dirty="0">
                <a:solidFill>
                  <a:srgbClr val="FFFFFF"/>
                </a:solidFill>
                <a:latin typeface="Source Sans Pro Black" pitchFamily="34" charset="0"/>
              </a:rPr>
              <a:t>Lust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19200" y="5344180"/>
            <a:ext cx="3733800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  <a:latin typeface="Source Sans Pro Black" pitchFamily="34" charset="0"/>
              </a:rPr>
              <a:t>Children of Wrath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53000" y="3733800"/>
            <a:ext cx="373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0000"/>
                </a:solidFill>
                <a:latin typeface="Vivaldi" panose="03020602050506090804" pitchFamily="66" charset="0"/>
              </a:rPr>
              <a:t>Good Works (2:10)</a:t>
            </a:r>
          </a:p>
          <a:p>
            <a:pPr algn="ctr"/>
            <a:r>
              <a:rPr lang="en-US" sz="3600" dirty="0" smtClean="0">
                <a:solidFill>
                  <a:srgbClr val="000000"/>
                </a:solidFill>
                <a:latin typeface="Vivaldi" panose="03020602050506090804" pitchFamily="66" charset="0"/>
              </a:rPr>
              <a:t>Worthy (4:1)</a:t>
            </a:r>
          </a:p>
          <a:p>
            <a:pPr algn="ctr"/>
            <a:r>
              <a:rPr lang="en-US" sz="3600" dirty="0" smtClean="0">
                <a:solidFill>
                  <a:srgbClr val="000000"/>
                </a:solidFill>
                <a:latin typeface="Vivaldi" panose="03020602050506090804" pitchFamily="66" charset="0"/>
              </a:rPr>
              <a:t>In Love (5:2)</a:t>
            </a:r>
          </a:p>
          <a:p>
            <a:pPr algn="ctr"/>
            <a:r>
              <a:rPr lang="en-US" sz="3600" dirty="0" smtClean="0">
                <a:solidFill>
                  <a:srgbClr val="000000"/>
                </a:solidFill>
                <a:latin typeface="Vivaldi" panose="03020602050506090804" pitchFamily="66" charset="0"/>
              </a:rPr>
              <a:t>Circumspectly (5:15)</a:t>
            </a:r>
            <a:endParaRPr lang="en-US" sz="3600" dirty="0">
              <a:solidFill>
                <a:srgbClr val="000000"/>
              </a:solidFill>
              <a:latin typeface="Vivaldi" panose="0302060205050609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23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9E4D5-69BA-4E16-B267-A326D32FA417}" type="slidenum">
              <a:rPr lang="en-US" altLang="en-US">
                <a:solidFill>
                  <a:srgbClr val="808080"/>
                </a:solidFill>
              </a:rPr>
              <a:pPr/>
              <a:t>8</a:t>
            </a:fld>
            <a:endParaRPr lang="en-US" altLang="en-US">
              <a:solidFill>
                <a:srgbClr val="808080"/>
              </a:solidFill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Baptism Cannot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772400" cy="1143000"/>
          </a:xfrm>
        </p:spPr>
        <p:txBody>
          <a:bodyPr/>
          <a:lstStyle/>
          <a:p>
            <a:r>
              <a:rPr lang="en-US" altLang="en-US" dirty="0"/>
              <a:t>give life to the </a:t>
            </a:r>
            <a:r>
              <a:rPr lang="en-US" altLang="en-US" dirty="0" smtClean="0"/>
              <a:t>living, </a:t>
            </a:r>
            <a:r>
              <a:rPr lang="en-US" altLang="en-US" dirty="0"/>
              <a:t>but only to the </a:t>
            </a:r>
            <a:r>
              <a:rPr lang="en-US" altLang="en-US" dirty="0" smtClean="0"/>
              <a:t>dead—Ephesians 2:1ff</a:t>
            </a:r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219200" y="3048000"/>
            <a:ext cx="3733800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  <a:latin typeface="Source Sans Pro Black" pitchFamily="34" charset="0"/>
              </a:rPr>
              <a:t>DEAD IN TRESPASSES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53000" y="3048000"/>
            <a:ext cx="3733800" cy="523220"/>
          </a:xfrm>
          <a:prstGeom prst="rect">
            <a:avLst/>
          </a:prstGeom>
        </p:spPr>
        <p:style>
          <a:lnRef idx="0">
            <a:schemeClr val="accent2"/>
          </a:lnRef>
          <a:fillRef idx="1001">
            <a:schemeClr val="dk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MADE ALIVE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9200" y="3820180"/>
            <a:ext cx="3733800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  <a:latin typeface="Source Sans Pro Black" pitchFamily="34" charset="0"/>
              </a:rPr>
              <a:t>Walked with World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4582180"/>
            <a:ext cx="3733800" cy="523220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FF"/>
                </a:solidFill>
                <a:latin typeface="Source Sans Pro Black" pitchFamily="34" charset="0"/>
              </a:rPr>
              <a:t>Ruled by Lust</a:t>
            </a:r>
            <a:endParaRPr lang="en-US" sz="2800" dirty="0">
              <a:solidFill>
                <a:srgbClr val="FFFFFF"/>
              </a:solidFill>
              <a:latin typeface="Source Sans Pro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9200" y="5344180"/>
            <a:ext cx="3733800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  <a:latin typeface="Source Sans Pro Black" pitchFamily="34" charset="0"/>
              </a:rPr>
              <a:t>Children of Wrath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53000" y="3733800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0000"/>
                </a:solidFill>
                <a:latin typeface="Vivaldi" panose="03020602050506090804" pitchFamily="66" charset="0"/>
              </a:rPr>
              <a:t>A new man and new mind (4:20-24)</a:t>
            </a:r>
            <a:endParaRPr lang="en-US" sz="3600" dirty="0">
              <a:solidFill>
                <a:srgbClr val="000000"/>
              </a:solidFill>
              <a:latin typeface="Vivaldi" panose="0302060205050609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71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9E4D5-69BA-4E16-B267-A326D32FA417}" type="slidenum">
              <a:rPr lang="en-US" altLang="en-US">
                <a:solidFill>
                  <a:srgbClr val="808080"/>
                </a:solidFill>
              </a:rPr>
              <a:pPr/>
              <a:t>9</a:t>
            </a:fld>
            <a:endParaRPr lang="en-US" altLang="en-US">
              <a:solidFill>
                <a:srgbClr val="808080"/>
              </a:solidFill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Baptism Cannot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772400" cy="1143000"/>
          </a:xfrm>
        </p:spPr>
        <p:txBody>
          <a:bodyPr/>
          <a:lstStyle/>
          <a:p>
            <a:r>
              <a:rPr lang="en-US" altLang="en-US" dirty="0"/>
              <a:t>give life to the </a:t>
            </a:r>
            <a:r>
              <a:rPr lang="en-US" altLang="en-US" dirty="0" smtClean="0"/>
              <a:t>living, </a:t>
            </a:r>
            <a:r>
              <a:rPr lang="en-US" altLang="en-US" dirty="0"/>
              <a:t>but only to the </a:t>
            </a:r>
            <a:r>
              <a:rPr lang="en-US" altLang="en-US" dirty="0" smtClean="0"/>
              <a:t>dead—Ephesians 2:1ff</a:t>
            </a:r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219200" y="3048000"/>
            <a:ext cx="3733800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  <a:latin typeface="Source Sans Pro Black" pitchFamily="34" charset="0"/>
              </a:rPr>
              <a:t>DEAD IN TRESPASSES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53000" y="3048000"/>
            <a:ext cx="3733800" cy="523220"/>
          </a:xfrm>
          <a:prstGeom prst="rect">
            <a:avLst/>
          </a:prstGeom>
        </p:spPr>
        <p:style>
          <a:lnRef idx="0">
            <a:schemeClr val="accent2"/>
          </a:lnRef>
          <a:fillRef idx="1001">
            <a:schemeClr val="dk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itchFamily="34" charset="0"/>
              </a:rPr>
              <a:t>MADE ALIVE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9200" y="3820180"/>
            <a:ext cx="3733800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  <a:latin typeface="Source Sans Pro Black" pitchFamily="34" charset="0"/>
              </a:rPr>
              <a:t>Walked with World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4582180"/>
            <a:ext cx="3733800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FF"/>
                </a:solidFill>
                <a:latin typeface="Source Sans Pro Black" pitchFamily="34" charset="0"/>
              </a:rPr>
              <a:t>Ruled by Lust</a:t>
            </a:r>
            <a:endParaRPr lang="en-US" sz="2800" dirty="0">
              <a:solidFill>
                <a:srgbClr val="FFFFFF"/>
              </a:solidFill>
              <a:latin typeface="Source Sans Pro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9200" y="5344180"/>
            <a:ext cx="3733800" cy="523220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  <a:latin typeface="Source Sans Pro Black" pitchFamily="34" charset="0"/>
              </a:rPr>
              <a:t>Children of Wrath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53000" y="3733800"/>
            <a:ext cx="373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0000"/>
                </a:solidFill>
                <a:latin typeface="Vivaldi" panose="03020602050506090804" pitchFamily="66" charset="0"/>
              </a:rPr>
              <a:t>Dear children (5:1, 2)</a:t>
            </a:r>
          </a:p>
          <a:p>
            <a:pPr algn="ctr"/>
            <a:r>
              <a:rPr lang="en-US" sz="3600" dirty="0" smtClean="0">
                <a:solidFill>
                  <a:srgbClr val="000000"/>
                </a:solidFill>
                <a:latin typeface="Vivaldi" panose="03020602050506090804" pitchFamily="66" charset="0"/>
              </a:rPr>
              <a:t>Children of light </a:t>
            </a:r>
            <a:br>
              <a:rPr lang="en-US" sz="3600" dirty="0" smtClean="0">
                <a:solidFill>
                  <a:srgbClr val="000000"/>
                </a:solidFill>
                <a:latin typeface="Vivaldi" panose="03020602050506090804" pitchFamily="66" charset="0"/>
              </a:rPr>
            </a:br>
            <a:r>
              <a:rPr lang="en-US" sz="3600" dirty="0" smtClean="0">
                <a:solidFill>
                  <a:srgbClr val="000000"/>
                </a:solidFill>
                <a:latin typeface="Vivaldi" panose="03020602050506090804" pitchFamily="66" charset="0"/>
              </a:rPr>
              <a:t>(5:8-11)</a:t>
            </a:r>
            <a:endParaRPr lang="en-US" sz="3600" dirty="0">
              <a:solidFill>
                <a:srgbClr val="000000"/>
              </a:solidFill>
              <a:latin typeface="Vivaldi" panose="0302060205050609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025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EXPEDITN">
  <a:themeElements>
    <a:clrScheme name="EXPEDITN 2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CAA966"/>
      </a:hlink>
      <a:folHlink>
        <a:srgbClr val="969696"/>
      </a:folHlink>
    </a:clrScheme>
    <a:fontScheme name="EXPEDIT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XPEDITN 1">
        <a:dk1>
          <a:srgbClr val="000000"/>
        </a:dk1>
        <a:lt1>
          <a:srgbClr val="A7947B"/>
        </a:lt1>
        <a:dk2>
          <a:srgbClr val="FFFFFF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CAA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DITN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CAA966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DIT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DITN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C25422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B04B1E"/>
        </a:accent6>
        <a:hlink>
          <a:srgbClr val="8488AC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EXPEDITN</Template>
  <TotalTime>1270</TotalTime>
  <Words>475</Words>
  <Application>Microsoft Office PowerPoint</Application>
  <PresentationFormat>On-screen Show (4:3)</PresentationFormat>
  <Paragraphs>102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Source Sans Pro Black</vt:lpstr>
      <vt:lpstr>Impact</vt:lpstr>
      <vt:lpstr>Franklin Gothic Demi Cond</vt:lpstr>
      <vt:lpstr>Arial Black</vt:lpstr>
      <vt:lpstr>Vivaldi</vt:lpstr>
      <vt:lpstr>Times New Roman</vt:lpstr>
      <vt:lpstr>EXPEDITN</vt:lpstr>
      <vt:lpstr>Bible Baptism</vt:lpstr>
      <vt:lpstr>Baptism Cannot</vt:lpstr>
      <vt:lpstr>Baptism Cannot</vt:lpstr>
      <vt:lpstr>Baptism Cannot</vt:lpstr>
      <vt:lpstr>Hebrews 3:12</vt:lpstr>
      <vt:lpstr>Baptism Cannot</vt:lpstr>
      <vt:lpstr>Baptism Cannot</vt:lpstr>
      <vt:lpstr>Baptism Cannot</vt:lpstr>
      <vt:lpstr>Baptism Cannot</vt:lpstr>
      <vt:lpstr>Baptism Cannot</vt:lpstr>
      <vt:lpstr>Romans 6:3-6</vt:lpstr>
    </vt:vector>
  </TitlesOfParts>
  <Company>church of Christ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Bible Baptism</dc:title>
  <dc:creator>Preferred Customer</dc:creator>
  <cp:lastModifiedBy>Steven J. Wallace</cp:lastModifiedBy>
  <cp:revision>86</cp:revision>
  <dcterms:created xsi:type="dcterms:W3CDTF">2003-04-16T19:53:24Z</dcterms:created>
  <dcterms:modified xsi:type="dcterms:W3CDTF">2016-01-18T18:19:09Z</dcterms:modified>
</cp:coreProperties>
</file>